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80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75" d="100"/>
          <a:sy n="75" d="100"/>
        </p:scale>
        <p:origin x="690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38E68-9D2D-449C-B8E8-1FD375915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E5DCF-8FA9-41A2-8DC6-E9B96320F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1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9DD92-D8BB-4EAA-9A9C-2A71A162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CFAA9-EAB3-43B3-B976-B2AAB77D5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D8B8-C41D-4537-A74B-8E3D7E0E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0E088-FAFF-474E-863A-5DE195BA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C1C3-9D52-48EA-840B-BF77287E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1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05E231-1D65-4A26-8EBC-807778708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5BB8A-6A01-47FF-8CC2-49DA2651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E26B3-9388-4950-9243-C67EEF58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FA9-25FB-4C3A-A96A-2BD62BB2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8D540-05CD-402D-9AE4-C3F8F839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6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EBEC-B343-4861-8B46-FE1CA8AD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AA45-9C04-424F-AAC2-B1AE0837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BBA66-31F0-4C30-A330-B465A835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B6905-6DDD-44F1-9C37-E1B52BCB8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8555-4C84-447C-A0E6-2CD3E50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32F1-AB9D-4E4C-A79B-198C2072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4D9D8-0A07-4475-B3BD-FAE9AC47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0D725-ACA3-454D-8B96-569D8A99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D36C-72BD-4DF2-A2D6-71BB3214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D4B89-DF88-4742-9006-FB43DBC2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49B9-9B9F-4225-B6FE-568B86D4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151C-BCA8-41A0-8155-2C01E4E60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2F0BD-6DFE-4811-A00C-6E7C7C8B8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84A7F-1FA1-4493-A14A-FB8FF79A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FC117-CF3F-4DDF-8097-87C3489D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F77C-0653-401F-81C3-8F089665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60A17-DE78-4420-97F0-FCD7224A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C553E-470F-4C10-909B-03D1C0C1D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8DBD8-3A50-4157-8057-A5F589AD8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C281C-8D8E-402F-9BFC-CAE94FCC2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C9B6F-2DF7-480F-8D02-ECD64595A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5870C-5657-48F9-8331-305EEFF8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4CA88-5486-4A6B-9803-4ED54F064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74099-04BC-45D4-932E-B55A7E2E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641BE-76D8-4E57-81C9-5B8A91E8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8F315-DAAF-463A-9201-D1032140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3ABE6-BFE7-474D-81E3-A1BF74B8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DD11A-9408-4C88-BE2C-99D7090F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2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339B3-DFE3-47EB-ACF0-FFC8F8C7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2A6CC-C068-4EBD-8D1F-8382B96A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A38C1-64FB-4813-AB68-D9B2397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4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1389-7FEC-43AA-9BB2-0048C5D4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56EBA-CEF5-4C01-8233-B5A793A39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DA0DE-262F-4C28-891C-00756AD0D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84D1E-39F3-4E29-AE5C-DA9F6D5C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EDA98-BED7-4ACD-8D5D-CFCD1D69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630A1-AE86-4405-A503-98B095FA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8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9C80-0A06-4B7C-9169-8DDCCD87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C41A9-E270-4F59-8BC2-E51373139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B07BA-B39A-4674-A737-4C4E4D714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89E53-0462-40D4-913A-F641CD02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C4FD8-A73F-4522-87D3-2FA81A6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EDEB1-906E-4490-A5E1-2970B28C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6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t="38734" b="11513"/>
          <a:stretch/>
        </p:blipFill>
        <p:spPr>
          <a:xfrm>
            <a:off x="0" y="-8965"/>
            <a:ext cx="10512566" cy="25101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559" y="-7700"/>
            <a:ext cx="10641106" cy="2761129"/>
          </a:xfrm>
          <a:prstGeom prst="rect">
            <a:avLst/>
          </a:prstGeom>
          <a:solidFill>
            <a:srgbClr val="BFBFB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942" y="8967"/>
            <a:ext cx="10760590" cy="5360894"/>
          </a:xfrm>
          <a:custGeom>
            <a:avLst/>
            <a:gdLst>
              <a:gd name="connsiteX0" fmla="*/ 8965 w 10730753"/>
              <a:gd name="connsiteY0" fmla="*/ 2061883 h 4993341"/>
              <a:gd name="connsiteX1" fmla="*/ 8965 w 10730753"/>
              <a:gd name="connsiteY1" fmla="*/ 2115671 h 4993341"/>
              <a:gd name="connsiteX2" fmla="*/ 1739153 w 10730753"/>
              <a:gd name="connsiteY2" fmla="*/ 770965 h 4993341"/>
              <a:gd name="connsiteX3" fmla="*/ 6311153 w 10730753"/>
              <a:gd name="connsiteY3" fmla="*/ 44824 h 4993341"/>
              <a:gd name="connsiteX4" fmla="*/ 10578353 w 10730753"/>
              <a:gd name="connsiteY4" fmla="*/ 0 h 4993341"/>
              <a:gd name="connsiteX5" fmla="*/ 10730753 w 10730753"/>
              <a:gd name="connsiteY5" fmla="*/ 4876800 h 4993341"/>
              <a:gd name="connsiteX6" fmla="*/ 0 w 10730753"/>
              <a:gd name="connsiteY6" fmla="*/ 4993341 h 4993341"/>
              <a:gd name="connsiteX7" fmla="*/ 0 w 10730753"/>
              <a:gd name="connsiteY7" fmla="*/ 2142565 h 4993341"/>
              <a:gd name="connsiteX0" fmla="*/ 8965 w 10730753"/>
              <a:gd name="connsiteY0" fmla="*/ 2061883 h 4993341"/>
              <a:gd name="connsiteX1" fmla="*/ 8965 w 10730753"/>
              <a:gd name="connsiteY1" fmla="*/ 2115671 h 4993341"/>
              <a:gd name="connsiteX2" fmla="*/ 1739153 w 10730753"/>
              <a:gd name="connsiteY2" fmla="*/ 770965 h 4993341"/>
              <a:gd name="connsiteX3" fmla="*/ 6311153 w 10730753"/>
              <a:gd name="connsiteY3" fmla="*/ 44824 h 4993341"/>
              <a:gd name="connsiteX4" fmla="*/ 10578353 w 10730753"/>
              <a:gd name="connsiteY4" fmla="*/ 0 h 4993341"/>
              <a:gd name="connsiteX5" fmla="*/ 10730753 w 10730753"/>
              <a:gd name="connsiteY5" fmla="*/ 4876800 h 4993341"/>
              <a:gd name="connsiteX6" fmla="*/ 0 w 10730753"/>
              <a:gd name="connsiteY6" fmla="*/ 4993341 h 4993341"/>
              <a:gd name="connsiteX7" fmla="*/ 0 w 10730753"/>
              <a:gd name="connsiteY7" fmla="*/ 2142565 h 4993341"/>
              <a:gd name="connsiteX0" fmla="*/ 8965 w 10730753"/>
              <a:gd name="connsiteY0" fmla="*/ 2061883 h 4993341"/>
              <a:gd name="connsiteX1" fmla="*/ 8965 w 10730753"/>
              <a:gd name="connsiteY1" fmla="*/ 2115671 h 4993341"/>
              <a:gd name="connsiteX2" fmla="*/ 1739153 w 10730753"/>
              <a:gd name="connsiteY2" fmla="*/ 770965 h 4993341"/>
              <a:gd name="connsiteX3" fmla="*/ 6311153 w 10730753"/>
              <a:gd name="connsiteY3" fmla="*/ 44824 h 4993341"/>
              <a:gd name="connsiteX4" fmla="*/ 10578353 w 10730753"/>
              <a:gd name="connsiteY4" fmla="*/ 0 h 4993341"/>
              <a:gd name="connsiteX5" fmla="*/ 10730753 w 10730753"/>
              <a:gd name="connsiteY5" fmla="*/ 4876800 h 4993341"/>
              <a:gd name="connsiteX6" fmla="*/ 0 w 10730753"/>
              <a:gd name="connsiteY6" fmla="*/ 4993341 h 4993341"/>
              <a:gd name="connsiteX7" fmla="*/ 0 w 10730753"/>
              <a:gd name="connsiteY7" fmla="*/ 2142565 h 4993341"/>
              <a:gd name="connsiteX0" fmla="*/ 8965 w 10730753"/>
              <a:gd name="connsiteY0" fmla="*/ 2281338 h 5212796"/>
              <a:gd name="connsiteX1" fmla="*/ 8965 w 10730753"/>
              <a:gd name="connsiteY1" fmla="*/ 2335126 h 5212796"/>
              <a:gd name="connsiteX2" fmla="*/ 1739153 w 10730753"/>
              <a:gd name="connsiteY2" fmla="*/ 990420 h 5212796"/>
              <a:gd name="connsiteX3" fmla="*/ 10578353 w 10730753"/>
              <a:gd name="connsiteY3" fmla="*/ 219455 h 5212796"/>
              <a:gd name="connsiteX4" fmla="*/ 10730753 w 10730753"/>
              <a:gd name="connsiteY4" fmla="*/ 5096255 h 5212796"/>
              <a:gd name="connsiteX5" fmla="*/ 0 w 10730753"/>
              <a:gd name="connsiteY5" fmla="*/ 5212796 h 5212796"/>
              <a:gd name="connsiteX6" fmla="*/ 0 w 10730753"/>
              <a:gd name="connsiteY6" fmla="*/ 2362020 h 5212796"/>
              <a:gd name="connsiteX0" fmla="*/ 8965 w 10730753"/>
              <a:gd name="connsiteY0" fmla="*/ 2691168 h 5622626"/>
              <a:gd name="connsiteX1" fmla="*/ 8965 w 10730753"/>
              <a:gd name="connsiteY1" fmla="*/ 2744956 h 5622626"/>
              <a:gd name="connsiteX2" fmla="*/ 1739153 w 10730753"/>
              <a:gd name="connsiteY2" fmla="*/ 1400250 h 5622626"/>
              <a:gd name="connsiteX3" fmla="*/ 10578353 w 10730753"/>
              <a:gd name="connsiteY3" fmla="*/ 629285 h 5622626"/>
              <a:gd name="connsiteX4" fmla="*/ 10730753 w 10730753"/>
              <a:gd name="connsiteY4" fmla="*/ 5506085 h 5622626"/>
              <a:gd name="connsiteX5" fmla="*/ 0 w 10730753"/>
              <a:gd name="connsiteY5" fmla="*/ 5622626 h 5622626"/>
              <a:gd name="connsiteX6" fmla="*/ 0 w 10730753"/>
              <a:gd name="connsiteY6" fmla="*/ 2771850 h 5622626"/>
              <a:gd name="connsiteX0" fmla="*/ 8965 w 10730753"/>
              <a:gd name="connsiteY0" fmla="*/ 2691168 h 5622626"/>
              <a:gd name="connsiteX1" fmla="*/ 8965 w 10730753"/>
              <a:gd name="connsiteY1" fmla="*/ 2744956 h 5622626"/>
              <a:gd name="connsiteX2" fmla="*/ 1739153 w 10730753"/>
              <a:gd name="connsiteY2" fmla="*/ 1400250 h 5622626"/>
              <a:gd name="connsiteX3" fmla="*/ 10578353 w 10730753"/>
              <a:gd name="connsiteY3" fmla="*/ 629285 h 5622626"/>
              <a:gd name="connsiteX4" fmla="*/ 10730753 w 10730753"/>
              <a:gd name="connsiteY4" fmla="*/ 5506085 h 5622626"/>
              <a:gd name="connsiteX5" fmla="*/ 0 w 10730753"/>
              <a:gd name="connsiteY5" fmla="*/ 5622626 h 5622626"/>
              <a:gd name="connsiteX6" fmla="*/ 0 w 10730753"/>
              <a:gd name="connsiteY6" fmla="*/ 2771850 h 5622626"/>
              <a:gd name="connsiteX0" fmla="*/ 8965 w 10730753"/>
              <a:gd name="connsiteY0" fmla="*/ 2063593 h 4995051"/>
              <a:gd name="connsiteX1" fmla="*/ 8965 w 10730753"/>
              <a:gd name="connsiteY1" fmla="*/ 2117381 h 4995051"/>
              <a:gd name="connsiteX2" fmla="*/ 1739153 w 10730753"/>
              <a:gd name="connsiteY2" fmla="*/ 772675 h 4995051"/>
              <a:gd name="connsiteX3" fmla="*/ 10578353 w 10730753"/>
              <a:gd name="connsiteY3" fmla="*/ 1710 h 4995051"/>
              <a:gd name="connsiteX4" fmla="*/ 10730753 w 10730753"/>
              <a:gd name="connsiteY4" fmla="*/ 4878510 h 4995051"/>
              <a:gd name="connsiteX5" fmla="*/ 0 w 10730753"/>
              <a:gd name="connsiteY5" fmla="*/ 4995051 h 4995051"/>
              <a:gd name="connsiteX6" fmla="*/ 0 w 10730753"/>
              <a:gd name="connsiteY6" fmla="*/ 2144275 h 4995051"/>
              <a:gd name="connsiteX0" fmla="*/ 8965 w 10730753"/>
              <a:gd name="connsiteY0" fmla="*/ 2068495 h 4999953"/>
              <a:gd name="connsiteX1" fmla="*/ 8965 w 10730753"/>
              <a:gd name="connsiteY1" fmla="*/ 2122283 h 4999953"/>
              <a:gd name="connsiteX2" fmla="*/ 2805953 w 10730753"/>
              <a:gd name="connsiteY2" fmla="*/ 410024 h 4999953"/>
              <a:gd name="connsiteX3" fmla="*/ 10578353 w 10730753"/>
              <a:gd name="connsiteY3" fmla="*/ 6612 h 4999953"/>
              <a:gd name="connsiteX4" fmla="*/ 10730753 w 10730753"/>
              <a:gd name="connsiteY4" fmla="*/ 4883412 h 4999953"/>
              <a:gd name="connsiteX5" fmla="*/ 0 w 10730753"/>
              <a:gd name="connsiteY5" fmla="*/ 4999953 h 4999953"/>
              <a:gd name="connsiteX6" fmla="*/ 0 w 10730753"/>
              <a:gd name="connsiteY6" fmla="*/ 2149177 h 4999953"/>
              <a:gd name="connsiteX0" fmla="*/ 8965 w 10730753"/>
              <a:gd name="connsiteY0" fmla="*/ 2068495 h 4999953"/>
              <a:gd name="connsiteX1" fmla="*/ 8965 w 10730753"/>
              <a:gd name="connsiteY1" fmla="*/ 2122283 h 4999953"/>
              <a:gd name="connsiteX2" fmla="*/ 2805953 w 10730753"/>
              <a:gd name="connsiteY2" fmla="*/ 410024 h 4999953"/>
              <a:gd name="connsiteX3" fmla="*/ 10578353 w 10730753"/>
              <a:gd name="connsiteY3" fmla="*/ 6612 h 4999953"/>
              <a:gd name="connsiteX4" fmla="*/ 10730753 w 10730753"/>
              <a:gd name="connsiteY4" fmla="*/ 4883412 h 4999953"/>
              <a:gd name="connsiteX5" fmla="*/ 0 w 10730753"/>
              <a:gd name="connsiteY5" fmla="*/ 4999953 h 4999953"/>
              <a:gd name="connsiteX6" fmla="*/ 0 w 10730753"/>
              <a:gd name="connsiteY6" fmla="*/ 2149177 h 4999953"/>
              <a:gd name="connsiteX0" fmla="*/ 8965 w 10730753"/>
              <a:gd name="connsiteY0" fmla="*/ 2063593 h 4995051"/>
              <a:gd name="connsiteX1" fmla="*/ 8965 w 10730753"/>
              <a:gd name="connsiteY1" fmla="*/ 2117381 h 4995051"/>
              <a:gd name="connsiteX2" fmla="*/ 2886635 w 10730753"/>
              <a:gd name="connsiteY2" fmla="*/ 772675 h 4995051"/>
              <a:gd name="connsiteX3" fmla="*/ 10578353 w 10730753"/>
              <a:gd name="connsiteY3" fmla="*/ 1710 h 4995051"/>
              <a:gd name="connsiteX4" fmla="*/ 10730753 w 10730753"/>
              <a:gd name="connsiteY4" fmla="*/ 4878510 h 4995051"/>
              <a:gd name="connsiteX5" fmla="*/ 0 w 10730753"/>
              <a:gd name="connsiteY5" fmla="*/ 4995051 h 4995051"/>
              <a:gd name="connsiteX6" fmla="*/ 0 w 10730753"/>
              <a:gd name="connsiteY6" fmla="*/ 2144275 h 4995051"/>
              <a:gd name="connsiteX0" fmla="*/ 8965 w 10730753"/>
              <a:gd name="connsiteY0" fmla="*/ 2063693 h 4995151"/>
              <a:gd name="connsiteX1" fmla="*/ 8965 w 10730753"/>
              <a:gd name="connsiteY1" fmla="*/ 2117481 h 4995151"/>
              <a:gd name="connsiteX2" fmla="*/ 2841812 w 10730753"/>
              <a:gd name="connsiteY2" fmla="*/ 745881 h 4995151"/>
              <a:gd name="connsiteX3" fmla="*/ 10578353 w 10730753"/>
              <a:gd name="connsiteY3" fmla="*/ 1810 h 4995151"/>
              <a:gd name="connsiteX4" fmla="*/ 10730753 w 10730753"/>
              <a:gd name="connsiteY4" fmla="*/ 4878610 h 4995151"/>
              <a:gd name="connsiteX5" fmla="*/ 0 w 10730753"/>
              <a:gd name="connsiteY5" fmla="*/ 4995151 h 4995151"/>
              <a:gd name="connsiteX6" fmla="*/ 0 w 10730753"/>
              <a:gd name="connsiteY6" fmla="*/ 2144375 h 4995151"/>
              <a:gd name="connsiteX0" fmla="*/ 8965 w 11636188"/>
              <a:gd name="connsiteY0" fmla="*/ 2251487 h 5182945"/>
              <a:gd name="connsiteX1" fmla="*/ 8965 w 11636188"/>
              <a:gd name="connsiteY1" fmla="*/ 2305275 h 5182945"/>
              <a:gd name="connsiteX2" fmla="*/ 2841812 w 11636188"/>
              <a:gd name="connsiteY2" fmla="*/ 933675 h 5182945"/>
              <a:gd name="connsiteX3" fmla="*/ 11636188 w 11636188"/>
              <a:gd name="connsiteY3" fmla="*/ 1345 h 5182945"/>
              <a:gd name="connsiteX4" fmla="*/ 10730753 w 11636188"/>
              <a:gd name="connsiteY4" fmla="*/ 5066404 h 5182945"/>
              <a:gd name="connsiteX5" fmla="*/ 0 w 11636188"/>
              <a:gd name="connsiteY5" fmla="*/ 5182945 h 5182945"/>
              <a:gd name="connsiteX6" fmla="*/ 0 w 11636188"/>
              <a:gd name="connsiteY6" fmla="*/ 2332169 h 5182945"/>
              <a:gd name="connsiteX0" fmla="*/ 8965 w 11636188"/>
              <a:gd name="connsiteY0" fmla="*/ 2252566 h 5184024"/>
              <a:gd name="connsiteX1" fmla="*/ 8965 w 11636188"/>
              <a:gd name="connsiteY1" fmla="*/ 2306354 h 5184024"/>
              <a:gd name="connsiteX2" fmla="*/ 2841812 w 11636188"/>
              <a:gd name="connsiteY2" fmla="*/ 934754 h 5184024"/>
              <a:gd name="connsiteX3" fmla="*/ 11636188 w 11636188"/>
              <a:gd name="connsiteY3" fmla="*/ 2424 h 5184024"/>
              <a:gd name="connsiteX4" fmla="*/ 10730753 w 11636188"/>
              <a:gd name="connsiteY4" fmla="*/ 5067483 h 5184024"/>
              <a:gd name="connsiteX5" fmla="*/ 0 w 11636188"/>
              <a:gd name="connsiteY5" fmla="*/ 5184024 h 5184024"/>
              <a:gd name="connsiteX6" fmla="*/ 0 w 11636188"/>
              <a:gd name="connsiteY6" fmla="*/ 2333248 h 5184024"/>
              <a:gd name="connsiteX0" fmla="*/ 8965 w 11636188"/>
              <a:gd name="connsiteY0" fmla="*/ 2252566 h 5184024"/>
              <a:gd name="connsiteX1" fmla="*/ 8965 w 11636188"/>
              <a:gd name="connsiteY1" fmla="*/ 2306354 h 5184024"/>
              <a:gd name="connsiteX2" fmla="*/ 2841812 w 11636188"/>
              <a:gd name="connsiteY2" fmla="*/ 934754 h 5184024"/>
              <a:gd name="connsiteX3" fmla="*/ 11636188 w 11636188"/>
              <a:gd name="connsiteY3" fmla="*/ 2424 h 5184024"/>
              <a:gd name="connsiteX4" fmla="*/ 10730753 w 11636188"/>
              <a:gd name="connsiteY4" fmla="*/ 5067483 h 5184024"/>
              <a:gd name="connsiteX5" fmla="*/ 0 w 11636188"/>
              <a:gd name="connsiteY5" fmla="*/ 5184024 h 5184024"/>
              <a:gd name="connsiteX6" fmla="*/ 0 w 11636188"/>
              <a:gd name="connsiteY6" fmla="*/ 2333248 h 5184024"/>
              <a:gd name="connsiteX0" fmla="*/ 8965 w 11627223"/>
              <a:gd name="connsiteY0" fmla="*/ 2358890 h 5290348"/>
              <a:gd name="connsiteX1" fmla="*/ 8965 w 11627223"/>
              <a:gd name="connsiteY1" fmla="*/ 2412678 h 5290348"/>
              <a:gd name="connsiteX2" fmla="*/ 2841812 w 11627223"/>
              <a:gd name="connsiteY2" fmla="*/ 1041078 h 5290348"/>
              <a:gd name="connsiteX3" fmla="*/ 11627223 w 11627223"/>
              <a:gd name="connsiteY3" fmla="*/ 1172 h 5290348"/>
              <a:gd name="connsiteX4" fmla="*/ 10730753 w 11627223"/>
              <a:gd name="connsiteY4" fmla="*/ 5173807 h 5290348"/>
              <a:gd name="connsiteX5" fmla="*/ 0 w 11627223"/>
              <a:gd name="connsiteY5" fmla="*/ 5290348 h 5290348"/>
              <a:gd name="connsiteX6" fmla="*/ 0 w 11627223"/>
              <a:gd name="connsiteY6" fmla="*/ 2439572 h 5290348"/>
              <a:gd name="connsiteX0" fmla="*/ 8965 w 11627223"/>
              <a:gd name="connsiteY0" fmla="*/ 2439469 h 5370927"/>
              <a:gd name="connsiteX1" fmla="*/ 8965 w 11627223"/>
              <a:gd name="connsiteY1" fmla="*/ 2493257 h 5370927"/>
              <a:gd name="connsiteX2" fmla="*/ 2841812 w 11627223"/>
              <a:gd name="connsiteY2" fmla="*/ 1121657 h 5370927"/>
              <a:gd name="connsiteX3" fmla="*/ 11627223 w 11627223"/>
              <a:gd name="connsiteY3" fmla="*/ 1069 h 5370927"/>
              <a:gd name="connsiteX4" fmla="*/ 10730753 w 11627223"/>
              <a:gd name="connsiteY4" fmla="*/ 5254386 h 5370927"/>
              <a:gd name="connsiteX5" fmla="*/ 0 w 11627223"/>
              <a:gd name="connsiteY5" fmla="*/ 5370927 h 5370927"/>
              <a:gd name="connsiteX6" fmla="*/ 0 w 11627223"/>
              <a:gd name="connsiteY6" fmla="*/ 2520151 h 5370927"/>
              <a:gd name="connsiteX0" fmla="*/ 8965 w 11627223"/>
              <a:gd name="connsiteY0" fmla="*/ 2438400 h 5369858"/>
              <a:gd name="connsiteX1" fmla="*/ 8965 w 11627223"/>
              <a:gd name="connsiteY1" fmla="*/ 2492188 h 5369858"/>
              <a:gd name="connsiteX2" fmla="*/ 2841812 w 11627223"/>
              <a:gd name="connsiteY2" fmla="*/ 1120588 h 5369858"/>
              <a:gd name="connsiteX3" fmla="*/ 11627223 w 11627223"/>
              <a:gd name="connsiteY3" fmla="*/ 0 h 5369858"/>
              <a:gd name="connsiteX4" fmla="*/ 10730753 w 11627223"/>
              <a:gd name="connsiteY4" fmla="*/ 5253317 h 5369858"/>
              <a:gd name="connsiteX5" fmla="*/ 0 w 11627223"/>
              <a:gd name="connsiteY5" fmla="*/ 5369858 h 5369858"/>
              <a:gd name="connsiteX6" fmla="*/ 0 w 11627223"/>
              <a:gd name="connsiteY6" fmla="*/ 2519082 h 5369858"/>
              <a:gd name="connsiteX0" fmla="*/ 8965 w 11627223"/>
              <a:gd name="connsiteY0" fmla="*/ 2438400 h 5369858"/>
              <a:gd name="connsiteX1" fmla="*/ 8965 w 11627223"/>
              <a:gd name="connsiteY1" fmla="*/ 2492188 h 5369858"/>
              <a:gd name="connsiteX2" fmla="*/ 2841812 w 11627223"/>
              <a:gd name="connsiteY2" fmla="*/ 1120588 h 5369858"/>
              <a:gd name="connsiteX3" fmla="*/ 11627223 w 11627223"/>
              <a:gd name="connsiteY3" fmla="*/ 0 h 5369858"/>
              <a:gd name="connsiteX4" fmla="*/ 10730753 w 11627223"/>
              <a:gd name="connsiteY4" fmla="*/ 5253317 h 5369858"/>
              <a:gd name="connsiteX5" fmla="*/ 0 w 11627223"/>
              <a:gd name="connsiteY5" fmla="*/ 5369858 h 5369858"/>
              <a:gd name="connsiteX6" fmla="*/ 0 w 11627223"/>
              <a:gd name="connsiteY6" fmla="*/ 2519082 h 5369858"/>
              <a:gd name="connsiteX0" fmla="*/ 8965 w 10730753"/>
              <a:gd name="connsiteY0" fmla="*/ 2429436 h 5360894"/>
              <a:gd name="connsiteX1" fmla="*/ 8965 w 10730753"/>
              <a:gd name="connsiteY1" fmla="*/ 2483224 h 5360894"/>
              <a:gd name="connsiteX2" fmla="*/ 2841812 w 10730753"/>
              <a:gd name="connsiteY2" fmla="*/ 1111624 h 5360894"/>
              <a:gd name="connsiteX3" fmla="*/ 10614211 w 10730753"/>
              <a:gd name="connsiteY3" fmla="*/ 0 h 5360894"/>
              <a:gd name="connsiteX4" fmla="*/ 10730753 w 10730753"/>
              <a:gd name="connsiteY4" fmla="*/ 5244353 h 5360894"/>
              <a:gd name="connsiteX5" fmla="*/ 0 w 10730753"/>
              <a:gd name="connsiteY5" fmla="*/ 5360894 h 5360894"/>
              <a:gd name="connsiteX6" fmla="*/ 0 w 10730753"/>
              <a:gd name="connsiteY6" fmla="*/ 2510118 h 5360894"/>
              <a:gd name="connsiteX0" fmla="*/ 8965 w 10730753"/>
              <a:gd name="connsiteY0" fmla="*/ 2429436 h 5360894"/>
              <a:gd name="connsiteX1" fmla="*/ 8965 w 10730753"/>
              <a:gd name="connsiteY1" fmla="*/ 2483224 h 5360894"/>
              <a:gd name="connsiteX2" fmla="*/ 2841812 w 10730753"/>
              <a:gd name="connsiteY2" fmla="*/ 1111624 h 5360894"/>
              <a:gd name="connsiteX3" fmla="*/ 10614211 w 10730753"/>
              <a:gd name="connsiteY3" fmla="*/ 0 h 5360894"/>
              <a:gd name="connsiteX4" fmla="*/ 10730753 w 10730753"/>
              <a:gd name="connsiteY4" fmla="*/ 5244353 h 5360894"/>
              <a:gd name="connsiteX5" fmla="*/ 0 w 10730753"/>
              <a:gd name="connsiteY5" fmla="*/ 5360894 h 5360894"/>
              <a:gd name="connsiteX6" fmla="*/ 0 w 10730753"/>
              <a:gd name="connsiteY6" fmla="*/ 2510118 h 5360894"/>
              <a:gd name="connsiteX0" fmla="*/ 8965 w 10730753"/>
              <a:gd name="connsiteY0" fmla="*/ 2429436 h 5360894"/>
              <a:gd name="connsiteX1" fmla="*/ 8965 w 10730753"/>
              <a:gd name="connsiteY1" fmla="*/ 2483224 h 5360894"/>
              <a:gd name="connsiteX2" fmla="*/ 2743201 w 10730753"/>
              <a:gd name="connsiteY2" fmla="*/ 905436 h 5360894"/>
              <a:gd name="connsiteX3" fmla="*/ 10614211 w 10730753"/>
              <a:gd name="connsiteY3" fmla="*/ 0 h 5360894"/>
              <a:gd name="connsiteX4" fmla="*/ 10730753 w 10730753"/>
              <a:gd name="connsiteY4" fmla="*/ 5244353 h 5360894"/>
              <a:gd name="connsiteX5" fmla="*/ 0 w 10730753"/>
              <a:gd name="connsiteY5" fmla="*/ 5360894 h 5360894"/>
              <a:gd name="connsiteX6" fmla="*/ 0 w 10730753"/>
              <a:gd name="connsiteY6" fmla="*/ 2510118 h 5360894"/>
              <a:gd name="connsiteX0" fmla="*/ 26895 w 10748683"/>
              <a:gd name="connsiteY0" fmla="*/ 2429436 h 5360894"/>
              <a:gd name="connsiteX1" fmla="*/ 26895 w 10748683"/>
              <a:gd name="connsiteY1" fmla="*/ 2483224 h 5360894"/>
              <a:gd name="connsiteX2" fmla="*/ 2761131 w 10748683"/>
              <a:gd name="connsiteY2" fmla="*/ 905436 h 5360894"/>
              <a:gd name="connsiteX3" fmla="*/ 10632141 w 10748683"/>
              <a:gd name="connsiteY3" fmla="*/ 0 h 5360894"/>
              <a:gd name="connsiteX4" fmla="*/ 10748683 w 10748683"/>
              <a:gd name="connsiteY4" fmla="*/ 5244353 h 5360894"/>
              <a:gd name="connsiteX5" fmla="*/ 17930 w 10748683"/>
              <a:gd name="connsiteY5" fmla="*/ 5360894 h 5360894"/>
              <a:gd name="connsiteX6" fmla="*/ 0 w 10748683"/>
              <a:gd name="connsiteY6" fmla="*/ 2492188 h 5360894"/>
              <a:gd name="connsiteX0" fmla="*/ 26895 w 10748683"/>
              <a:gd name="connsiteY0" fmla="*/ 2483224 h 5360894"/>
              <a:gd name="connsiteX1" fmla="*/ 2761131 w 10748683"/>
              <a:gd name="connsiteY1" fmla="*/ 905436 h 5360894"/>
              <a:gd name="connsiteX2" fmla="*/ 10632141 w 10748683"/>
              <a:gd name="connsiteY2" fmla="*/ 0 h 5360894"/>
              <a:gd name="connsiteX3" fmla="*/ 10748683 w 10748683"/>
              <a:gd name="connsiteY3" fmla="*/ 5244353 h 5360894"/>
              <a:gd name="connsiteX4" fmla="*/ 17930 w 10748683"/>
              <a:gd name="connsiteY4" fmla="*/ 5360894 h 5360894"/>
              <a:gd name="connsiteX5" fmla="*/ 0 w 10748683"/>
              <a:gd name="connsiteY5" fmla="*/ 2492188 h 5360894"/>
              <a:gd name="connsiteX0" fmla="*/ 128495 w 10748683"/>
              <a:gd name="connsiteY0" fmla="*/ 2381624 h 5360894"/>
              <a:gd name="connsiteX1" fmla="*/ 2761131 w 10748683"/>
              <a:gd name="connsiteY1" fmla="*/ 905436 h 5360894"/>
              <a:gd name="connsiteX2" fmla="*/ 10632141 w 10748683"/>
              <a:gd name="connsiteY2" fmla="*/ 0 h 5360894"/>
              <a:gd name="connsiteX3" fmla="*/ 10748683 w 10748683"/>
              <a:gd name="connsiteY3" fmla="*/ 5244353 h 5360894"/>
              <a:gd name="connsiteX4" fmla="*/ 17930 w 10748683"/>
              <a:gd name="connsiteY4" fmla="*/ 5360894 h 5360894"/>
              <a:gd name="connsiteX5" fmla="*/ 0 w 10748683"/>
              <a:gd name="connsiteY5" fmla="*/ 2492188 h 5360894"/>
              <a:gd name="connsiteX0" fmla="*/ 103095 w 10748683"/>
              <a:gd name="connsiteY0" fmla="*/ 2397499 h 5360894"/>
              <a:gd name="connsiteX1" fmla="*/ 2761131 w 10748683"/>
              <a:gd name="connsiteY1" fmla="*/ 905436 h 5360894"/>
              <a:gd name="connsiteX2" fmla="*/ 10632141 w 10748683"/>
              <a:gd name="connsiteY2" fmla="*/ 0 h 5360894"/>
              <a:gd name="connsiteX3" fmla="*/ 10748683 w 10748683"/>
              <a:gd name="connsiteY3" fmla="*/ 5244353 h 5360894"/>
              <a:gd name="connsiteX4" fmla="*/ 17930 w 10748683"/>
              <a:gd name="connsiteY4" fmla="*/ 5360894 h 5360894"/>
              <a:gd name="connsiteX5" fmla="*/ 0 w 10748683"/>
              <a:gd name="connsiteY5" fmla="*/ 2492188 h 5360894"/>
              <a:gd name="connsiteX0" fmla="*/ 115002 w 10760590"/>
              <a:gd name="connsiteY0" fmla="*/ 2397499 h 5360894"/>
              <a:gd name="connsiteX1" fmla="*/ 2773038 w 10760590"/>
              <a:gd name="connsiteY1" fmla="*/ 905436 h 5360894"/>
              <a:gd name="connsiteX2" fmla="*/ 10644048 w 10760590"/>
              <a:gd name="connsiteY2" fmla="*/ 0 h 5360894"/>
              <a:gd name="connsiteX3" fmla="*/ 10760590 w 10760590"/>
              <a:gd name="connsiteY3" fmla="*/ 5244353 h 5360894"/>
              <a:gd name="connsiteX4" fmla="*/ 29837 w 10760590"/>
              <a:gd name="connsiteY4" fmla="*/ 5360894 h 5360894"/>
              <a:gd name="connsiteX5" fmla="*/ 0 w 10760590"/>
              <a:gd name="connsiteY5" fmla="*/ 2496951 h 536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60590" h="5360894">
                <a:moveTo>
                  <a:pt x="115002" y="2397499"/>
                </a:moveTo>
                <a:cubicBezTo>
                  <a:pt x="403367" y="2182346"/>
                  <a:pt x="1018197" y="1305019"/>
                  <a:pt x="2773038" y="905436"/>
                </a:cubicBezTo>
                <a:cubicBezTo>
                  <a:pt x="4527879" y="505853"/>
                  <a:pt x="9427178" y="137334"/>
                  <a:pt x="10644048" y="0"/>
                </a:cubicBezTo>
                <a:lnTo>
                  <a:pt x="10760590" y="5244353"/>
                </a:lnTo>
                <a:lnTo>
                  <a:pt x="29837" y="5360894"/>
                </a:lnTo>
                <a:lnTo>
                  <a:pt x="0" y="2496951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A3F9E-7CE0-401F-8C20-5903DDA5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AA355-67CC-4A38-8D70-31D517535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F34B0-05F9-4206-82EB-B6517FDA7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2E646-E9B5-48EE-9D4B-785AE81F96D1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E81C-175C-4C29-9B85-C5103707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06CEC-175C-4CBA-BA68-CF0899FC7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39D4A-37ED-44FE-8BC1-540779C448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B5A98B-8BDA-4E99-8FE7-3DA86507571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1"/>
          <a:stretch/>
        </p:blipFill>
        <p:spPr>
          <a:xfrm>
            <a:off x="-133414" y="60263"/>
            <a:ext cx="1943228" cy="15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has.com/" TargetMode="External"/><Relationship Id="rId2" Type="http://schemas.openxmlformats.org/officeDocument/2006/relationships/hyperlink" Target="https://wildlife.faa.gov/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be.com/playlist?list=PLF1BE3AC34367E99E&amp;si=tyYieqlr9qiPEeVC" TargetMode="External"/><Relationship Id="rId4" Type="http://schemas.openxmlformats.org/officeDocument/2006/relationships/hyperlink" Target="https://birdstrike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76792-DC48-EB59-DE6D-BA043C55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15" y="319921"/>
            <a:ext cx="6228770" cy="62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ken windshield of a car&#10;&#10;AI-generated content may be incorrect.">
            <a:extLst>
              <a:ext uri="{FF2B5EF4-FFF2-40B4-BE49-F238E27FC236}">
                <a16:creationId xmlns:a16="http://schemas.microsoft.com/office/drawing/2014/main" id="{819483A4-CC14-E93B-31F0-D3E06D2FF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7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a road&#10;&#10;AI-generated content may be incorrect.">
            <a:extLst>
              <a:ext uri="{FF2B5EF4-FFF2-40B4-BE49-F238E27FC236}">
                <a16:creationId xmlns:a16="http://schemas.microsoft.com/office/drawing/2014/main" id="{09BA1A16-6F65-2AC2-4EA8-0FCABCDF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shot of a road&#10;&#10;AI-generated content may be incorrect.">
            <a:extLst>
              <a:ext uri="{FF2B5EF4-FFF2-40B4-BE49-F238E27FC236}">
                <a16:creationId xmlns:a16="http://schemas.microsoft.com/office/drawing/2014/main" id="{0B854042-A161-2EB4-F533-8AE55B56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4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947B-E6B8-8A14-DEFF-9E0452EB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Accident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A77525-D2FB-58DC-C916-96A8F609E5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1" y="1825625"/>
            <a:ext cx="5181600" cy="193231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1AB925-A71C-E878-A627-37A60126B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825625"/>
            <a:ext cx="5181600" cy="3504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F4E0B-8425-6648-0693-B1D186813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01294"/>
            <a:ext cx="5122547" cy="8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5DC9-A922-1ED9-F9B7-1820F78E4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FD45-76BE-BAD2-52FA-203905CB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Accident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8DA86-1A5B-9FC1-19F2-D8F94AB3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93" y="1513105"/>
            <a:ext cx="6478615" cy="49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8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E6E9E-2B9F-B8B4-E8C6-8E84A181B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6BB2-6ECE-6C70-0E6E-A06A50A8D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Fatal Accident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C48EE-D710-456C-4E0F-D89C5485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93" y="1592418"/>
            <a:ext cx="6478615" cy="49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9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2C27-2DEA-F494-18C9-80C76769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STL Airline Incident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4CCB69-63A2-BC26-BEE5-8977CE0D7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113" y="1686731"/>
            <a:ext cx="6401775" cy="2176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D852A2-D499-54FF-36F6-D78CC275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59" y="4083038"/>
            <a:ext cx="5958083" cy="22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5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9E5E-F4B5-E66C-BE14-56FA3527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842E2-146D-1899-5966-65A05EC3C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 a bird strike: </a:t>
            </a:r>
            <a:r>
              <a:rPr lang="en-US" dirty="0">
                <a:hlinkClick r:id="rId2"/>
              </a:rPr>
              <a:t>https://wildlife.faa.gov/home</a:t>
            </a:r>
            <a:endParaRPr lang="en-US" dirty="0"/>
          </a:p>
          <a:p>
            <a:r>
              <a:rPr lang="en-US" dirty="0"/>
              <a:t>Study bird activity: </a:t>
            </a:r>
            <a:r>
              <a:rPr lang="en-US" dirty="0">
                <a:hlinkClick r:id="rId3"/>
              </a:rPr>
              <a:t>https://www.usahas.com</a:t>
            </a:r>
            <a:r>
              <a:rPr lang="en-US" dirty="0"/>
              <a:t>  </a:t>
            </a:r>
          </a:p>
          <a:p>
            <a:r>
              <a:rPr lang="en-US" dirty="0"/>
              <a:t>Bird strike committee: </a:t>
            </a:r>
            <a:r>
              <a:rPr lang="en-US" dirty="0">
                <a:hlinkClick r:id="rId4"/>
              </a:rPr>
              <a:t>https://birdstrike.org/</a:t>
            </a:r>
            <a:r>
              <a:rPr lang="en-US" dirty="0"/>
              <a:t> </a:t>
            </a:r>
          </a:p>
          <a:p>
            <a:r>
              <a:rPr lang="en-US" dirty="0"/>
              <a:t>Airport Hazard Management YouTube Playlist: </a:t>
            </a:r>
            <a:r>
              <a:rPr lang="en-US" dirty="0">
                <a:hlinkClick r:id="rId5"/>
              </a:rPr>
              <a:t>https://youtube.com/playlist?list=PLF1BE3AC34367E99E&amp;si=tyYieqlr9qiPEeVC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9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74D8-6ED6-7BC3-C950-6C8E6E271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USAHAS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EF48-3BDC-F294-BA03-4E7E1D158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Avian Hazard Advisory System</a:t>
            </a:r>
          </a:p>
          <a:p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386E0FE1-C68B-7F6D-A639-ABB5DDD92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944223"/>
              </p:ext>
            </p:extLst>
          </p:nvPr>
        </p:nvGraphicFramePr>
        <p:xfrm>
          <a:off x="2257444" y="2675149"/>
          <a:ext cx="8128002" cy="295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0781888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7899139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577083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842184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9246470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696415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00308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latin typeface="Myriad Pro" panose="020B0503030403020204" pitchFamily="34" charset="0"/>
                        </a:rPr>
                        <a:t>Probability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935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Severity (z</a:t>
                      </a:r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)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40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80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26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120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180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240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45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400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800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2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1200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1800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2400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581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4000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8000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10000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02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300</a:t>
                      </a:r>
                    </a:p>
                  </a:txBody>
                  <a:tcPr>
                    <a:solidFill>
                      <a:srgbClr val="0030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6000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12000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18000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24000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30000</a:t>
                      </a:r>
                    </a:p>
                  </a:txBody>
                  <a:tcPr>
                    <a:solidFill>
                      <a:srgbClr val="D232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431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92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D878-6978-112D-C05B-4D795ED1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EBD24-F272-B3B6-458F-C634638E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081" y="1600503"/>
            <a:ext cx="5611839" cy="48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9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D83-D1C0-27FF-46A0-E5506468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Bird/Wildlife Aircraft Strike Hazard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6CF1-6990-9ED9-55AC-01B38C006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Arkansas Cases</a:t>
            </a:r>
          </a:p>
          <a:p>
            <a:r>
              <a:rPr lang="en-US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4276551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558C-C6DB-427C-B593-2393E3EC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DC1-3888-A608-A728-0E809050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A9280-D98A-96A6-A222-0E7748D3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69" y="1429680"/>
            <a:ext cx="5913462" cy="516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1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EB92A-52FB-2BB6-253A-88FE3D43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0718-7F2C-AB3E-BE28-5BBA7504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8EB9-6BC8-F1D8-1D02-24253099D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06" y="1439675"/>
            <a:ext cx="5999189" cy="51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768B-3E1B-CDB5-42DE-3B481F8C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3C3D-9757-8DA2-D174-DC51FE2E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F940F-0558-6854-FA01-092CF877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06" y="1421011"/>
            <a:ext cx="5999189" cy="51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93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7D03-8AE6-4589-CFB2-FDCA9920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E6A1-29C9-5429-B9AF-DC7B42D7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DD049-285B-F627-7E25-7F83CE43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419" y="1419051"/>
            <a:ext cx="6053163" cy="51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A8DB-EA5D-478D-F780-D962E1AE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you hit a bird?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D113E-6786-C182-3B39-15101BEAF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aircraft control</a:t>
            </a:r>
          </a:p>
          <a:p>
            <a:r>
              <a:rPr lang="en-US" dirty="0"/>
              <a:t>Engine failure?</a:t>
            </a:r>
          </a:p>
          <a:p>
            <a:r>
              <a:rPr lang="en-US" dirty="0"/>
              <a:t>Windscreen shattered? – Distraction high</a:t>
            </a:r>
          </a:p>
          <a:p>
            <a:pPr lvl="1"/>
            <a:r>
              <a:rPr lang="en-US" dirty="0"/>
              <a:t>Fly the airplane</a:t>
            </a:r>
          </a:p>
          <a:p>
            <a:pPr lvl="1"/>
            <a:r>
              <a:rPr lang="en-US" dirty="0"/>
              <a:t>Reduce airspeed, if able (configure gear and flaps)</a:t>
            </a:r>
          </a:p>
          <a:p>
            <a:r>
              <a:rPr lang="en-US" dirty="0"/>
              <a:t>Declare an emergency</a:t>
            </a:r>
          </a:p>
          <a:p>
            <a:r>
              <a:rPr lang="en-US" dirty="0"/>
              <a:t>Controllability check</a:t>
            </a:r>
          </a:p>
          <a:p>
            <a:pPr lvl="1"/>
            <a:r>
              <a:rPr lang="en-US" dirty="0"/>
              <a:t>Test approach speeds at altitude (if able)</a:t>
            </a:r>
          </a:p>
        </p:txBody>
      </p:sp>
    </p:spTree>
    <p:extLst>
      <p:ext uri="{BB962C8B-B14F-4D97-AF65-F5344CB8AC3E}">
        <p14:creationId xmlns:p14="http://schemas.microsoft.com/office/powerpoint/2010/main" val="25387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D235-AA02-DA49-DF2D-61F55FBC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78726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9484-CB60-AC02-A1E0-55271139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9E160-A565-4484-99F7-F570A01B2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bird strike occurred in 1905</a:t>
            </a:r>
          </a:p>
          <a:p>
            <a:r>
              <a:rPr lang="en-US" dirty="0"/>
              <a:t>10,000 reports of bird and wildlife strikes each year</a:t>
            </a:r>
          </a:p>
          <a:p>
            <a:r>
              <a:rPr lang="en-US" dirty="0"/>
              <a:t>It is estimated that only 50% of strikes are reported</a:t>
            </a:r>
          </a:p>
          <a:p>
            <a:r>
              <a:rPr lang="en-US" dirty="0"/>
              <a:t>Over 293 people have lost their life due to wildlife strikes since 1988</a:t>
            </a:r>
          </a:p>
          <a:p>
            <a:r>
              <a:rPr lang="en-US" dirty="0"/>
              <a:t>Over 96% of wildlife strikes involve birds</a:t>
            </a:r>
          </a:p>
        </p:txBody>
      </p:sp>
    </p:spTree>
    <p:extLst>
      <p:ext uri="{BB962C8B-B14F-4D97-AF65-F5344CB8AC3E}">
        <p14:creationId xmlns:p14="http://schemas.microsoft.com/office/powerpoint/2010/main" val="45425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D223-0CA2-A130-89A4-FBF849F8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04C9-F110-7B76-CCE5-D3E101B8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How many bird strikes have been reported in Arkansas since January of 2020?</a:t>
            </a:r>
          </a:p>
        </p:txBody>
      </p:sp>
    </p:spTree>
    <p:extLst>
      <p:ext uri="{BB962C8B-B14F-4D97-AF65-F5344CB8AC3E}">
        <p14:creationId xmlns:p14="http://schemas.microsoft.com/office/powerpoint/2010/main" val="246031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A5A55-6D4E-7BF3-398A-8713375B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5560"/>
            <a:ext cx="10515600" cy="2986881"/>
          </a:xfrm>
        </p:spPr>
        <p:txBody>
          <a:bodyPr>
            <a:normAutofit fontScale="90000"/>
          </a:bodyPr>
          <a:lstStyle/>
          <a:p>
            <a:r>
              <a:rPr lang="en-US" sz="23900" dirty="0"/>
              <a:t>604</a:t>
            </a:r>
          </a:p>
        </p:txBody>
      </p:sp>
    </p:spTree>
    <p:extLst>
      <p:ext uri="{BB962C8B-B14F-4D97-AF65-F5344CB8AC3E}">
        <p14:creationId xmlns:p14="http://schemas.microsoft.com/office/powerpoint/2010/main" val="349161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plane wing&#10;&#10;AI-generated content may be incorrect.">
            <a:extLst>
              <a:ext uri="{FF2B5EF4-FFF2-40B4-BE49-F238E27FC236}">
                <a16:creationId xmlns:a16="http://schemas.microsoft.com/office/drawing/2014/main" id="{827BE8B1-9AD9-CACA-7C8E-5C530B60D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975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2C60E-FF80-7720-4B12-6AACC3C2E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wing of a plane with a broken wing&#10;&#10;AI-generated content may be incorrect.">
            <a:extLst>
              <a:ext uri="{FF2B5EF4-FFF2-40B4-BE49-F238E27FC236}">
                <a16:creationId xmlns:a16="http://schemas.microsoft.com/office/drawing/2014/main" id="{951AE259-72C0-259B-3364-DE80FDCD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57150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hite plane&#10;&#10;AI-generated content may be incorrect.">
            <a:extLst>
              <a:ext uri="{FF2B5EF4-FFF2-40B4-BE49-F238E27FC236}">
                <a16:creationId xmlns:a16="http://schemas.microsoft.com/office/drawing/2014/main" id="{D8FA03A1-7E59-B8EC-2F8F-78D5C59E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667" y="1301750"/>
            <a:ext cx="5672667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8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&#10;&#10;AI-generated content may be incorrect.">
            <a:extLst>
              <a:ext uri="{FF2B5EF4-FFF2-40B4-BE49-F238E27FC236}">
                <a16:creationId xmlns:a16="http://schemas.microsoft.com/office/drawing/2014/main" id="{4B90737D-04EF-8FEB-2A50-A9621F51E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8889"/>
      </p:ext>
    </p:extLst>
  </p:cSld>
  <p:clrMapOvr>
    <a:masterClrMapping/>
  </p:clrMapOvr>
</p:sld>
</file>

<file path=ppt/theme/theme1.xml><?xml version="1.0" encoding="utf-8"?>
<a:theme xmlns:a="http://schemas.openxmlformats.org/drawingml/2006/main" name="AFS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SC" id="{FD5FE999-6E7E-489A-AE81-F4E9B7D8D6FC}" vid="{730EC1DE-82ED-4C32-99CC-BB1E68F3B8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AFSC</Template>
  <TotalTime>90</TotalTime>
  <Words>240</Words>
  <Application>Microsoft Office PowerPoint</Application>
  <PresentationFormat>Widescreen</PresentationFormat>
  <Paragraphs>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AFSC</vt:lpstr>
      <vt:lpstr>PowerPoint Presentation</vt:lpstr>
      <vt:lpstr>Bird/Wildlife Aircraft Strike Hazard</vt:lpstr>
      <vt:lpstr>History</vt:lpstr>
      <vt:lpstr>Quiz!</vt:lpstr>
      <vt:lpstr>604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Fatal Accident</vt:lpstr>
      <vt:lpstr>Fatal Accident</vt:lpstr>
      <vt:lpstr>Fatal Accident</vt:lpstr>
      <vt:lpstr>STL Airline Incident</vt:lpstr>
      <vt:lpstr>Resources</vt:lpstr>
      <vt:lpstr>USAHAS</vt:lpstr>
      <vt:lpstr>August</vt:lpstr>
      <vt:lpstr>September</vt:lpstr>
      <vt:lpstr>October</vt:lpstr>
      <vt:lpstr>November</vt:lpstr>
      <vt:lpstr>December</vt:lpstr>
      <vt:lpstr>What if you hit a bird?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Seth Lake</dc:creator>
  <cp:lastModifiedBy>Seth Lake</cp:lastModifiedBy>
  <cp:revision>1</cp:revision>
  <dcterms:created xsi:type="dcterms:W3CDTF">2025-08-11T16:18:23Z</dcterms:created>
  <dcterms:modified xsi:type="dcterms:W3CDTF">2025-08-11T17:48:54Z</dcterms:modified>
</cp:coreProperties>
</file>